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1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3DCF276-CA4C-1541-DF8F-3DD85A3133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F3DDEE45-F375-CAE8-B464-90EE3C75CF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3178B21-21F2-779F-DB52-5727730E4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01FB7-75E9-45EB-B1BA-1C10009DDF10}" type="datetimeFigureOut">
              <a:rPr lang="tr-TR" smtClean="0"/>
              <a:t>11.02.2026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DB45E7F-F720-0D43-8220-7A45EC7C5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5227D75-14AB-AA85-E488-251840A31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C64BF-C78B-4F3F-9E4A-B416B527DC9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11838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B81DE4D-8286-6967-DFCF-A8C1A5E09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EB0259B-F109-16A1-D0C4-975A36DE16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515BEA2-D269-D732-05D5-2E40F5B0FF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01FB7-75E9-45EB-B1BA-1C10009DDF10}" type="datetimeFigureOut">
              <a:rPr lang="tr-TR" smtClean="0"/>
              <a:t>11.02.2026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9EE40B8-A9A2-4758-EE31-2EA4C4B2E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9E7F199-CD17-52C9-2470-99AB7AC40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C64BF-C78B-4F3F-9E4A-B416B527DC9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81090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F6C8023-39EE-80C6-7314-0237E1F87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56DBD56-D832-91ED-918B-33EF80B5C4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82A0D91-ADC0-9366-7AA3-D18E7C3AB4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01FB7-75E9-45EB-B1BA-1C10009DDF10}" type="datetimeFigureOut">
              <a:rPr lang="tr-TR" smtClean="0"/>
              <a:t>11.02.2026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32788A6-8D8B-954F-B1B7-DA906DB8C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04F3A8C-8BBC-9D4A-D1CB-8AE7DC413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C64BF-C78B-4F3F-9E4A-B416B527DC9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43128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FE2B0D1-7704-582F-EBE5-595B57D6B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98140D3-3B97-642F-3A7B-C37955AE06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B35B4E4-B44E-A248-4309-E1A25D6A15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86AAF5C-1225-6C09-EAFF-FF5886F3E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01FB7-75E9-45EB-B1BA-1C10009DDF10}" type="datetimeFigureOut">
              <a:rPr lang="tr-TR" smtClean="0"/>
              <a:t>11.02.2026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4B087CE7-C2D9-E4E7-9206-7FB0117F9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34BF8AA-91AE-22FB-F9E0-B18A9F700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C64BF-C78B-4F3F-9E4A-B416B527DC9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72115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BE2E244-F9FA-DA6D-E10E-78B7A4571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710DA10-5A8B-D385-1367-58A1B25951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FD4678A-B45B-ABE1-D104-987A528FD4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BAA3450E-775E-B3E5-1F64-4ECF1F8D6D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A5E2C50A-0445-720C-73A6-53D7DFFC9D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1CD57B28-4449-129F-EB32-DF72FEBF9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01FB7-75E9-45EB-B1BA-1C10009DDF10}" type="datetimeFigureOut">
              <a:rPr lang="tr-TR" smtClean="0"/>
              <a:t>11.02.2026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630D2A36-A21B-55E9-31FF-A16C80F76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F265E119-9898-D9FF-1ADE-5B6398A75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C64BF-C78B-4F3F-9E4A-B416B527DC9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91827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0B955F8-43D7-347C-319D-8DBDC1F5B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EE191A1-CE82-EF07-37B2-15BA6C29C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01FB7-75E9-45EB-B1BA-1C10009DDF10}" type="datetimeFigureOut">
              <a:rPr lang="tr-TR" smtClean="0"/>
              <a:t>11.02.2026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AC019994-A696-596F-2C60-CC68616FA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39D99085-9C72-33FA-52C1-83B003C96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C64BF-C78B-4F3F-9E4A-B416B527DC9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58266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A8E1B7F-3E1B-08AE-9503-015433017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01FB7-75E9-45EB-B1BA-1C10009DDF10}" type="datetimeFigureOut">
              <a:rPr lang="tr-TR" smtClean="0"/>
              <a:t>11.02.2026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75E1B2B1-C51E-DC13-D9BA-FB10F60DA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BD5DD3E-ECB5-BDAD-9B3F-5F6C92E8A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C64BF-C78B-4F3F-9E4A-B416B527DC9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18637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F131ACA-D101-942F-0933-59AD075FF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100F9DE-20F4-AC43-260D-B52C0CA164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D5CC9A1B-3058-B616-DF45-C2D746FBA2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E845DB57-9FF6-0267-C979-EB0E37CAF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01FB7-75E9-45EB-B1BA-1C10009DDF10}" type="datetimeFigureOut">
              <a:rPr lang="tr-TR" smtClean="0"/>
              <a:t>11.02.2026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6135C80-5566-9080-4845-6717A1ADB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1D462564-9E6B-0B20-1B57-90266A273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C64BF-C78B-4F3F-9E4A-B416B527DC9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03807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69F5739-3D16-2A9B-0C92-C18BA77D4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A6C951B3-1E2C-35CF-0443-65E9901799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20552EB-B666-0DF9-AC7E-1B4251D7EE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A791D86E-EC8F-119D-5B92-4CFFA3123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01FB7-75E9-45EB-B1BA-1C10009DDF10}" type="datetimeFigureOut">
              <a:rPr lang="tr-TR" smtClean="0"/>
              <a:t>11.02.2026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690D7C13-41B6-3DC1-8E54-D1F79521B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9CCD1B56-27F3-3E80-99E4-6C85C415D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C64BF-C78B-4F3F-9E4A-B416B527DC9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09184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3BEFC0A-B88C-265A-48DF-5CF1DF408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557858BE-C486-7443-629A-35BA837A60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7478A9C-F541-5AE1-62A0-222D24C39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01FB7-75E9-45EB-B1BA-1C10009DDF10}" type="datetimeFigureOut">
              <a:rPr lang="tr-TR" smtClean="0"/>
              <a:t>11.02.2026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158B573-C706-FA78-5FC7-D03F9ABFC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E89C95A-B56D-1D99-94E7-79EAF9945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C64BF-C78B-4F3F-9E4A-B416B527DC9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11108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71E800B8-CD37-D6FB-9A1F-DC6613DEDF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092EE873-7718-7097-746C-0F97F74E87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EB01CB5-31D8-BB39-3304-C2DEB9324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01FB7-75E9-45EB-B1BA-1C10009DDF10}" type="datetimeFigureOut">
              <a:rPr lang="tr-TR" smtClean="0"/>
              <a:t>11.02.2026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756CF29-ED4B-EB38-C392-F409CE1BB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448F994-1E00-30E0-04CB-F0EC0C232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C64BF-C78B-4F3F-9E4A-B416B527DC9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50673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8599F473-0FE1-10FE-ECF6-B168D08AC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A339C60-F354-3E17-25E0-9E74BA756F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54F191B-B9C9-D89C-321B-CA4B6A8F5A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6E01FB7-75E9-45EB-B1BA-1C10009DDF10}" type="datetimeFigureOut">
              <a:rPr lang="tr-TR" smtClean="0"/>
              <a:t>11.02.2026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4609B1B-D061-B4BB-08C0-FE951D36C5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5645672-2EFC-18D4-0141-33D5754CFA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6C64BF-C78B-4F3F-9E4A-B416B527DC9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76552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3DEE8E3C-0DCF-9418-E11B-6010BB77C9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0024" y="1426780"/>
            <a:ext cx="4376736" cy="4376736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39642DE2-2F96-E67D-58CC-C08A1E4A1A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7638" y="495107"/>
            <a:ext cx="2493764" cy="1352550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3041E38F-AAC5-F1D9-B1B3-AB8225B73D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89051" y="1536508"/>
            <a:ext cx="304800" cy="990600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ED45C7F8-6F19-8E5F-EEEA-DAD9C73C445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4293511">
            <a:off x="9020477" y="-1368956"/>
            <a:ext cx="3675104" cy="3602149"/>
          </a:xfrm>
          <a:prstGeom prst="rect">
            <a:avLst/>
          </a:prstGeom>
        </p:spPr>
      </p:pic>
      <p:sp>
        <p:nvSpPr>
          <p:cNvPr id="12" name="Metin kutusu 11">
            <a:extLst>
              <a:ext uri="{FF2B5EF4-FFF2-40B4-BE49-F238E27FC236}">
                <a16:creationId xmlns:a16="http://schemas.microsoft.com/office/drawing/2014/main" id="{4134674D-E8F7-0D1D-5B86-E57769DDC781}"/>
              </a:ext>
            </a:extLst>
          </p:cNvPr>
          <p:cNvSpPr txBox="1"/>
          <p:nvPr/>
        </p:nvSpPr>
        <p:spPr>
          <a:xfrm>
            <a:off x="5516760" y="1751491"/>
            <a:ext cx="588618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>
                <a:latin typeface="Montserrat" panose="00000500000000000000" pitchFamily="2" charset="-94"/>
              </a:rPr>
              <a:t>Değerli Katılımcımız,</a:t>
            </a:r>
          </a:p>
          <a:p>
            <a:endParaRPr lang="tr-TR" sz="2000" b="1" dirty="0">
              <a:latin typeface="Montserrat" panose="00000500000000000000" pitchFamily="2" charset="-94"/>
            </a:endParaRPr>
          </a:p>
          <a:p>
            <a:r>
              <a:rPr lang="tr-TR" sz="2000" dirty="0">
                <a:latin typeface="Montserrat" panose="00000500000000000000" pitchFamily="2" charset="-94"/>
              </a:rPr>
              <a:t>Katıldığınız etkinliğin kalitesini artırmak ve gelecek etkinliklerimizi ilgi alanlarınıza göre şekillendirmek için görüşleriniz bizim için çok değerlidir.</a:t>
            </a:r>
          </a:p>
          <a:p>
            <a:endParaRPr lang="tr-TR" sz="2000" dirty="0">
              <a:latin typeface="Montserrat" panose="00000500000000000000" pitchFamily="2" charset="-94"/>
            </a:endParaRPr>
          </a:p>
          <a:p>
            <a:r>
              <a:rPr lang="tr-TR" sz="2000" dirty="0">
                <a:latin typeface="Montserrat" panose="00000500000000000000" pitchFamily="2" charset="-94"/>
              </a:rPr>
              <a:t>Anketi doldurmak yaklaşık 2 dakikanızı alacaktır.</a:t>
            </a:r>
          </a:p>
          <a:p>
            <a:endParaRPr lang="tr-TR" sz="2000" dirty="0">
              <a:latin typeface="Montserrat" panose="00000500000000000000" pitchFamily="2" charset="-94"/>
            </a:endParaRPr>
          </a:p>
          <a:p>
            <a:r>
              <a:rPr lang="tr-TR" sz="2000" dirty="0">
                <a:latin typeface="Montserrat" panose="00000500000000000000" pitchFamily="2" charset="-94"/>
              </a:rPr>
              <a:t>Katkılarınız için teşekkür ederiz.</a:t>
            </a: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B817A890-98E9-541A-C297-D67BA55424E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706629" y="668782"/>
            <a:ext cx="757998" cy="757998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8E8EDDD6-87D7-4EBE-397E-763E666624D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644951" y="653226"/>
            <a:ext cx="757998" cy="703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6167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33</Words>
  <Application>Microsoft Office PowerPoint</Application>
  <PresentationFormat>Geniş ekran</PresentationFormat>
  <Paragraphs>7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Montserrat</vt:lpstr>
      <vt:lpstr>Office Teması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-</dc:creator>
  <cp:lastModifiedBy>-</cp:lastModifiedBy>
  <cp:revision>1</cp:revision>
  <dcterms:created xsi:type="dcterms:W3CDTF">2026-02-11T09:00:43Z</dcterms:created>
  <dcterms:modified xsi:type="dcterms:W3CDTF">2026-02-11T10:50:28Z</dcterms:modified>
</cp:coreProperties>
</file>